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31. 3. 2026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22006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Prezentácia na obrazovke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 z Evanjelického náboženstva v anglickom jazyku (SEA)</dc:title>
  <dc:creator>User</dc:creator>
  <cp:lastModifiedBy>Janka Záborská</cp:lastModifiedBy>
  <cp:revision>7</cp:revision>
  <dcterms:created xsi:type="dcterms:W3CDTF">2017-04-23T18:32:27Z</dcterms:created>
  <dcterms:modified xsi:type="dcterms:W3CDTF">2026-03-31T09:28:19Z</dcterms:modified>
</cp:coreProperties>
</file>